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8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Assignment: Python Pandas &amp; File Reading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866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assignment introduces Python Pandas for data manipulation and file reading.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676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covers Pandas library basics and data analysis skills.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856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Mastering these skills is crucial for data-driven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920621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6C9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9757" y="6053257"/>
            <a:ext cx="13085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NK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1270040" y="5903714"/>
            <a:ext cx="15818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Naveen 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5126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Pandas Data Structures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Series and DataFrames.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Data Reading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CSV, Excel, and TXT files.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3695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Data Cleaning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 transformation techniques.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4099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Data Handling Skills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 missing data and filtering.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0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6513"/>
            <a:ext cx="3249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File: sales_data.csv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76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10,000 rows of sales from 2023.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463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Includes transaction ID, product, quantity, price, and date.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651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 File: customer_data.xlsx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4719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500 unique customer profiles.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3896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Features customer ID, name, email, and location.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3651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TXT File: product_catalog.txt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47198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 distinct products.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3896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Categorized into Electronics, Clothing, and Home Goods.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3100"/>
            <a:ext cx="10694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 1: Data Ingestion and Exploration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4515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3105507"/>
            <a:ext cx="22117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 DataFrames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14515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33236" y="3105507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First Rows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14515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9011" y="3105507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Data Types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145155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624786" y="3105507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Statistics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40693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Read CSV, Excel, and TXT into Pandas DataFrames.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4687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 the first 5 rows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.head()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305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.info()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check data types and missing values.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5923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 descriptive statistics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.describe()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numerical columns.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15662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 2: Data Cleaning and Transformation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48078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Missing Values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Fill missing locations with "Unknown."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3933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Date Column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pd.to_datetime()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30068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Total Revenue Column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Multiply "quantity" and "price."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55484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 Categories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consistency.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0884"/>
            <a:ext cx="10067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 3: Data Analysis and Reporting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3292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57726"/>
            <a:ext cx="3767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 per Product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667" y="2523292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63101" y="2757726"/>
            <a:ext cx="4363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Customers by Spending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573304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3807738"/>
            <a:ext cx="5452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Transaction Value by Location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667" y="3573304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3101" y="3807738"/>
            <a:ext cx="4468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Popular Product Category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4651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 total revenue per product.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69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Find top 10 customers by total spending.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87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Determine average transaction value by location.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5058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the most popular product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791"/>
            <a:ext cx="1011305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 4: Advanced Data Manipulation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6526" y="1747838"/>
            <a:ext cx="2179439" cy="1278493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10214" y="2192060"/>
            <a:ext cx="311944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177778" y="1969651"/>
            <a:ext cx="27368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Sales Data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77778" y="2449473"/>
            <a:ext cx="273689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Include last quarter of 2023.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66812" y="3011091"/>
            <a:ext cx="10676215" cy="15240"/>
          </a:xfrm>
          <a:prstGeom prst="roundRect">
            <a:avLst>
              <a:gd name="adj" fmla="val 61152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76526" y="3137178"/>
            <a:ext cx="4358997" cy="1278493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99993" y="3581400"/>
            <a:ext cx="311944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357336" y="3358991"/>
            <a:ext cx="2441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 Filtered Data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57336" y="3838813"/>
            <a:ext cx="244113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"total_revenue."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46370" y="4400431"/>
            <a:ext cx="8496657" cy="15240"/>
          </a:xfrm>
          <a:prstGeom prst="roundRect">
            <a:avLst>
              <a:gd name="adj" fmla="val 61152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76526" y="4526518"/>
            <a:ext cx="6538674" cy="1278493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89891" y="4970740"/>
            <a:ext cx="311944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537013" y="4748332"/>
            <a:ext cx="239029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Sales Data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7013" y="5228153"/>
            <a:ext cx="239029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product category.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76526" y="6054566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 sales data to include only sales made in the last quarter of 2023.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76526" y="6659166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Sort the filtered sales data by "total_revenue" in descending order.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76526" y="7263765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Group sales data by product category and calculate the sum of "total_revenue" for each category.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Criteria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Correctness: 40%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 of data handling.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04490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Quality: 30%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Readability and comments.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04490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Efficiency: 15%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Optimized use of functions.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3044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Reporting: 15%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Clarity of results.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3044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correctness, code quality, efficiency, and reporting.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2025-03-20T11:15:02Z</dcterms:created>
  <dcterms:modified xsi:type="dcterms:W3CDTF">2025-03-20T11:15:02Z</dcterms:modified>
</cp:coreProperties>
</file>